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 Zgraggen" userId="dc15fd46-9be3-462b-919d-def90742b624" providerId="ADAL" clId="{D0CF4023-36C5-45AE-B699-57E3D98F4EB7}"/>
    <pc:docChg chg="modSld">
      <pc:chgData name="Beat Zgraggen" userId="dc15fd46-9be3-462b-919d-def90742b624" providerId="ADAL" clId="{D0CF4023-36C5-45AE-B699-57E3D98F4EB7}" dt="2021-01-14T07:07:44.184" v="61" actId="20577"/>
      <pc:docMkLst>
        <pc:docMk/>
      </pc:docMkLst>
      <pc:sldChg chg="modSp mod">
        <pc:chgData name="Beat Zgraggen" userId="dc15fd46-9be3-462b-919d-def90742b624" providerId="ADAL" clId="{D0CF4023-36C5-45AE-B699-57E3D98F4EB7}" dt="2021-01-14T07:07:44.184" v="61" actId="20577"/>
        <pc:sldMkLst>
          <pc:docMk/>
          <pc:sldMk cId="237599940" sldId="259"/>
        </pc:sldMkLst>
        <pc:spChg chg="mod">
          <ac:chgData name="Beat Zgraggen" userId="dc15fd46-9be3-462b-919d-def90742b624" providerId="ADAL" clId="{D0CF4023-36C5-45AE-B699-57E3D98F4EB7}" dt="2021-01-14T07:07:44.184" v="61" actId="20577"/>
          <ac:spMkLst>
            <pc:docMk/>
            <pc:sldMk cId="237599940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534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64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Platzhalter für vertikalen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3698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73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26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553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031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50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2151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30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00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DA807-7B51-734C-9CDF-7148112A2804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CCA0-4EF0-4F4A-BC16-FB59055B41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319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Ausbildner-Informationen</a:t>
            </a:r>
            <a:br>
              <a:rPr lang="de-DE" dirty="0"/>
            </a:br>
            <a:r>
              <a:rPr lang="de-DE" sz="4000" dirty="0"/>
              <a:t>VSSM Sektion Zug</a:t>
            </a:r>
            <a:br>
              <a:rPr lang="de-DE" sz="4000" dirty="0"/>
            </a:br>
            <a:endParaRPr lang="de-DE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815788"/>
            <a:ext cx="9144000" cy="1171848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neues QV BK/PU ab 2018</a:t>
            </a:r>
          </a:p>
          <a:p>
            <a:r>
              <a:rPr lang="de-DE" dirty="0"/>
              <a:t>Änderungen</a:t>
            </a:r>
          </a:p>
          <a:p>
            <a:r>
              <a:rPr lang="de-DE" dirty="0"/>
              <a:t>Rahmenbedingungen/Hilfsmittel</a:t>
            </a:r>
          </a:p>
        </p:txBody>
      </p:sp>
    </p:spTree>
    <p:extLst>
      <p:ext uri="{BB962C8B-B14F-4D97-AF65-F5344CB8AC3E}">
        <p14:creationId xmlns:p14="http://schemas.microsoft.com/office/powerpoint/2010/main" val="1101364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3600" dirty="0"/>
              <a:t>Neues Qualifikationsverfahren (QV)</a:t>
            </a:r>
            <a:br>
              <a:rPr lang="de-CH" sz="3600" dirty="0"/>
            </a:br>
            <a:r>
              <a:rPr lang="de-CH" sz="3600" dirty="0"/>
              <a:t>Berufskenntnisse/Produktionsunterlagen (BK/PU</a:t>
            </a:r>
            <a:r>
              <a:rPr lang="de-DE" sz="3600" dirty="0"/>
              <a:t>)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79" y="1825625"/>
            <a:ext cx="10409241" cy="4351338"/>
          </a:xfrm>
        </p:spPr>
      </p:pic>
    </p:spTree>
    <p:extLst>
      <p:ext uri="{BB962C8B-B14F-4D97-AF65-F5344CB8AC3E}">
        <p14:creationId xmlns:p14="http://schemas.microsoft.com/office/powerpoint/2010/main" val="100558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Änderungen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86821"/>
            <a:ext cx="10515600" cy="2828946"/>
          </a:xfrm>
        </p:spPr>
      </p:pic>
    </p:spTree>
    <p:extLst>
      <p:ext uri="{BB962C8B-B14F-4D97-AF65-F5344CB8AC3E}">
        <p14:creationId xmlns:p14="http://schemas.microsoft.com/office/powerpoint/2010/main" val="58690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Rahmenbedingungen/Hilfsmittel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Prüfungsgrundlage: Leistungsziele Bildungsplan (Themen)</a:t>
            </a:r>
          </a:p>
          <a:p>
            <a:r>
              <a:rPr lang="de-DE" dirty="0"/>
              <a:t>Prüfungsart: Handlungskompetenzen prüfen (Auftrag und konventionelle Fragen)</a:t>
            </a:r>
          </a:p>
          <a:p>
            <a:r>
              <a:rPr lang="de-DE" dirty="0"/>
              <a:t>Prüfungshilfsmittel: Open-Book / alle Hilfsmittel erlaubt / Notebook ab Einführung BYOD (erstmals SR2020)</a:t>
            </a:r>
          </a:p>
          <a:p>
            <a:r>
              <a:rPr lang="de-DE" dirty="0"/>
              <a:t>Werkstoffliste: verschiedene Möglichkeiten - kontrollieren, ergänzen oder schreiben</a:t>
            </a:r>
          </a:p>
          <a:p>
            <a:r>
              <a:rPr lang="de-DE" dirty="0"/>
              <a:t>CAD: Anwendung prüfen </a:t>
            </a:r>
            <a:r>
              <a:rPr lang="mr-IN" dirty="0"/>
              <a:t>–</a:t>
            </a:r>
            <a:r>
              <a:rPr lang="de-DE" dirty="0"/>
              <a:t> 1:10-Werkplan und 1:1-Detail (60`)</a:t>
            </a:r>
          </a:p>
          <a:p>
            <a:r>
              <a:rPr lang="de-DE" dirty="0"/>
              <a:t>Konstruktionsstudie von Hand </a:t>
            </a:r>
            <a:r>
              <a:rPr lang="mr-IN" dirty="0"/>
              <a:t>–</a:t>
            </a:r>
            <a:r>
              <a:rPr lang="de-DE" dirty="0"/>
              <a:t> skizzieren und konstruieren (60`)</a:t>
            </a:r>
          </a:p>
        </p:txBody>
      </p:sp>
    </p:spTree>
    <p:extLst>
      <p:ext uri="{BB962C8B-B14F-4D97-AF65-F5344CB8AC3E}">
        <p14:creationId xmlns:p14="http://schemas.microsoft.com/office/powerpoint/2010/main" val="23759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Ausführungsbestimmungen QV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pic>
        <p:nvPicPr>
          <p:cNvPr id="4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3010" y="2021074"/>
            <a:ext cx="2805980" cy="39604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419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Breitbild</PresentationFormat>
  <Paragraphs>14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Office-Design</vt:lpstr>
      <vt:lpstr>Ausbildner-Informationen VSSM Sektion Zug </vt:lpstr>
      <vt:lpstr>Neues Qualifikationsverfahren (QV) Berufskenntnisse/Produktionsunterlagen (BK/PU)</vt:lpstr>
      <vt:lpstr>Änderungen</vt:lpstr>
      <vt:lpstr>Rahmenbedingungen/Hilfsmittel</vt:lpstr>
      <vt:lpstr>Ausführungsbestimmungen QV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 Zgraggen</dc:creator>
  <cp:lastModifiedBy>Beat Zgraggen</cp:lastModifiedBy>
  <cp:revision>7</cp:revision>
  <dcterms:created xsi:type="dcterms:W3CDTF">2017-11-21T15:10:42Z</dcterms:created>
  <dcterms:modified xsi:type="dcterms:W3CDTF">2021-01-14T07:08:01Z</dcterms:modified>
</cp:coreProperties>
</file>