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6858000" cy="9144000" type="screen4x3"/>
  <p:notesSz cx="7099300" cy="10234613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00"/>
    <a:srgbClr val="0000FF"/>
    <a:srgbClr val="FFFF66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05" autoAdjust="0"/>
    <p:restoredTop sz="97373" autoAdjust="0"/>
  </p:normalViewPr>
  <p:slideViewPr>
    <p:cSldViewPr>
      <p:cViewPr varScale="1">
        <p:scale>
          <a:sx n="107" d="100"/>
          <a:sy n="107" d="100"/>
        </p:scale>
        <p:origin x="-2160" y="-96"/>
      </p:cViewPr>
      <p:guideLst>
        <p:guide orient="horz" pos="2880"/>
        <p:guide pos="216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F33A1084-1AF6-4138-B45F-444CE4741803}" type="datetimeFigureOut">
              <a:rPr lang="de-DE" smtClean="0"/>
              <a:pPr/>
              <a:t>03.05.16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ECBB2411-6167-4422-88D1-057B45AB3678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0694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2411-6167-4422-88D1-057B45AB3678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2411-6167-4422-88D1-057B45AB3678}" type="slidenum">
              <a:rPr lang="de-CH" smtClean="0"/>
              <a:pPr/>
              <a:t>2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1E4AA-B376-44A1-9FED-85D54050F66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00BB8-4A32-41A6-96B1-314D0B7D033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3972-00AC-49DF-B56F-4778B6511FA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14350" y="2641600"/>
            <a:ext cx="5829300" cy="5486400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1A8A7-0CD4-43C9-A2B5-C58D5FDF8A2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34738-E882-46FF-A264-30F8C8FC291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28100-F0E7-4EF6-BB8E-E39FD74983A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A757E-B4FF-4FB2-8CA5-08D4FE231B9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04B49-A057-47FE-97B3-B92E787F97A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7DC25-32F2-4855-8E68-BCFA604C9C0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ADF1C-F934-4B61-9831-8ADE4D24F72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E9C0B-4BCD-41C7-B9DA-4932F92BD01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7E67D-DEB8-4E46-9DA3-C635F79A70C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die Formate des Vorlagentextes zu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0BF0A1-2BD4-4AE8-8E02-1560ACABAC7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669847"/>
              </p:ext>
            </p:extLst>
          </p:nvPr>
        </p:nvGraphicFramePr>
        <p:xfrm>
          <a:off x="472400" y="533400"/>
          <a:ext cx="5829300" cy="8229600"/>
        </p:xfrm>
        <a:graphic>
          <a:graphicData uri="http://schemas.openxmlformats.org/drawingml/2006/table">
            <a:tbl>
              <a:tblPr/>
              <a:tblGrid>
                <a:gridCol w="2914650"/>
                <a:gridCol w="291465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Frage</a:t>
                      </a:r>
                      <a:endParaRPr kumimoji="0" lang="de-C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</a:t>
                      </a:r>
                      <a:r>
                        <a:rPr kumimoji="0" lang="de-C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Gründe für das Schleifen nennen!  Warum schleifen wir</a:t>
                      </a:r>
                      <a:r>
                        <a:rPr kumimoji="0" lang="de-C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(Beispiel)</a:t>
                      </a:r>
                      <a:endParaRPr kumimoji="0" lang="de-C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41191"/>
              </p:ext>
            </p:extLst>
          </p:nvPr>
        </p:nvGraphicFramePr>
        <p:xfrm>
          <a:off x="514350" y="533400"/>
          <a:ext cx="5829300" cy="8229600"/>
        </p:xfrm>
        <a:graphic>
          <a:graphicData uri="http://schemas.openxmlformats.org/drawingml/2006/table">
            <a:tbl>
              <a:tblPr/>
              <a:tblGrid>
                <a:gridCol w="2914650"/>
                <a:gridCol w="291465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Ästhetik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Schöne und glatte Oberfläche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6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</a:t>
                      </a:r>
                      <a:r>
                        <a:rPr kumimoji="0" lang="de-CH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Werkzeugdicke</a:t>
                      </a:r>
                      <a:endParaRPr kumimoji="0" lang="de-CH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Weniger Farbverbrauch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Bessere Adhäsion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(Beispiel)</a:t>
                      </a:r>
                      <a:endParaRPr kumimoji="0" lang="de-CH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Antwort</a:t>
                      </a:r>
                      <a:endParaRPr kumimoji="0" lang="de-CH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Macintosh PowerPoint</Application>
  <PresentationFormat>Bildschirmpräsentation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Lauber</dc:creator>
  <cp:lastModifiedBy>Beat</cp:lastModifiedBy>
  <cp:revision>155</cp:revision>
  <cp:lastPrinted>2012-01-06T10:39:38Z</cp:lastPrinted>
  <dcterms:created xsi:type="dcterms:W3CDTF">2009-03-21T23:38:56Z</dcterms:created>
  <dcterms:modified xsi:type="dcterms:W3CDTF">2016-05-03T15:10:10Z</dcterms:modified>
</cp:coreProperties>
</file>